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848"/>
    <a:srgbClr val="006699"/>
    <a:srgbClr val="FF6600"/>
    <a:srgbClr val="009BCD"/>
    <a:srgbClr val="0099CC"/>
    <a:srgbClr val="817E00"/>
    <a:srgbClr val="666633"/>
    <a:srgbClr val="996600"/>
    <a:srgbClr val="0A4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5501" autoAdjust="0"/>
  </p:normalViewPr>
  <p:slideViewPr>
    <p:cSldViewPr>
      <p:cViewPr varScale="1">
        <p:scale>
          <a:sx n="147" d="100"/>
          <a:sy n="147" d="100"/>
        </p:scale>
        <p:origin x="-1552" y="-112"/>
      </p:cViewPr>
      <p:guideLst>
        <p:guide orient="horz" pos="2160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2838D-B183-42B1-9017-2823EE75D9DF}" type="datetimeFigureOut">
              <a:rPr lang="ru-RU" smtClean="0"/>
              <a:t>22.07.16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F27C0-C2B6-4ECF-BA2E-072C3C0B0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8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A2B5D-38CA-47E9-9067-BDB1C514BBE7}" type="datetimeFigureOut">
              <a:rPr lang="ru-RU" smtClean="0"/>
              <a:t>22.07.16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077A4-15F5-4CF0-AB69-28895373B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0778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077A4-15F5-4CF0-AB69-28895373B1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931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16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91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8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84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02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51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38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41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67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98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10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598BE-42CF-47B2-954C-A78404976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76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7"/>
          <p:cNvSpPr/>
          <p:nvPr/>
        </p:nvSpPr>
        <p:spPr>
          <a:xfrm>
            <a:off x="1187624" y="44624"/>
            <a:ext cx="5832648" cy="792087"/>
          </a:xfrm>
          <a:custGeom>
            <a:avLst/>
            <a:gdLst/>
            <a:ahLst/>
            <a:cxnLst/>
            <a:rect l="l" t="t" r="r" b="b"/>
            <a:pathLst>
              <a:path w="5760720" h="1152525">
                <a:moveTo>
                  <a:pt x="0" y="1152131"/>
                </a:moveTo>
                <a:lnTo>
                  <a:pt x="5760593" y="1152131"/>
                </a:lnTo>
                <a:lnTo>
                  <a:pt x="5760593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4624"/>
            <a:ext cx="5832648" cy="792088"/>
          </a:xfrm>
          <a:effectLst/>
        </p:spPr>
        <p:txBody>
          <a:bodyPr anchor="ctr">
            <a:noAutofit/>
          </a:bodyPr>
          <a:lstStyle/>
          <a:p>
            <a:pPr marL="0" indent="0">
              <a:lnSpc>
                <a:spcPct val="8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«название компании/проекта»</a:t>
            </a:r>
            <a:endParaRPr 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object 20"/>
          <p:cNvSpPr txBox="1"/>
          <p:nvPr/>
        </p:nvSpPr>
        <p:spPr>
          <a:xfrm>
            <a:off x="7045611" y="44624"/>
            <a:ext cx="207454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dirty="0" smtClean="0">
                <a:solidFill>
                  <a:srgbClr val="000000"/>
                </a:solidFill>
                <a:cs typeface="Arial"/>
              </a:rPr>
              <a:t>КОНТАКТЫ:</a:t>
            </a:r>
          </a:p>
          <a:p>
            <a:pPr marL="12700">
              <a:lnSpc>
                <a:spcPct val="100000"/>
              </a:lnSpc>
            </a:pPr>
            <a:r>
              <a:rPr lang="ru-RU" sz="14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cs typeface="Arial"/>
              </a:rPr>
              <a:t>тел:__________________</a:t>
            </a:r>
          </a:p>
          <a:p>
            <a:pPr marL="12700">
              <a:lnSpc>
                <a:spcPct val="100000"/>
              </a:lnSpc>
            </a:pPr>
            <a:r>
              <a:rPr lang="en-US" sz="1400" b="1" dirty="0" smtClean="0">
                <a:solidFill>
                  <a:srgbClr val="000000"/>
                </a:solidFill>
                <a:cs typeface="Arial"/>
              </a:rPr>
              <a:t>E-mail:</a:t>
            </a:r>
            <a:r>
              <a:rPr lang="en-US" sz="1400" b="1" dirty="0" smtClean="0">
                <a:solidFill>
                  <a:srgbClr val="000000"/>
                </a:solidFill>
                <a:cs typeface="Arial"/>
              </a:rPr>
              <a:t>________________</a:t>
            </a:r>
            <a:endParaRPr lang="ru-RU" sz="1400" b="1" dirty="0" smtClean="0">
              <a:solidFill>
                <a:srgbClr val="000000"/>
              </a:solidFill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1400" b="1" dirty="0" smtClean="0">
                <a:solidFill>
                  <a:srgbClr val="000000"/>
                </a:solidFill>
                <a:cs typeface="Arial"/>
              </a:rPr>
              <a:t>Web:_________________</a:t>
            </a:r>
            <a:endParaRPr sz="1400" b="1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25" name="object 13"/>
          <p:cNvSpPr txBox="1"/>
          <p:nvPr/>
        </p:nvSpPr>
        <p:spPr>
          <a:xfrm>
            <a:off x="107504" y="980728"/>
            <a:ext cx="4392488" cy="58477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r>
              <a:rPr lang="ru-RU" sz="1400" spc="-10" dirty="0" smtClean="0">
                <a:solidFill>
                  <a:srgbClr val="000000"/>
                </a:solidFill>
                <a:latin typeface="Arial"/>
                <a:cs typeface="Arial"/>
              </a:rPr>
              <a:t>ПРОДУКТ</a:t>
            </a:r>
            <a:endParaRPr lang="en-US" sz="14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lang="ru-RU" sz="1200" spc="-15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все разделы заявки должны быть </a:t>
            </a:r>
            <a:r>
              <a:rPr lang="ru-RU" sz="1200" spc="-15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заполнены</a:t>
            </a:r>
            <a:endParaRPr lang="ru-RU" sz="1200" spc="-15" dirty="0" smtClean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lang="ru-RU" sz="1200" spc="-15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рекомендуется использовать шрифт не меньше 11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lang="ru-RU" sz="1200" spc="-15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рекомендуется </a:t>
            </a:r>
            <a:r>
              <a:rPr lang="ru-RU" sz="1200" spc="-15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использовать не более двух </a:t>
            </a:r>
            <a:r>
              <a:rPr lang="ru-RU" sz="1200" spc="-15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слайдов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lang="ru-RU" sz="1200" spc="-15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р</a:t>
            </a:r>
            <a:r>
              <a:rPr lang="ru-RU" sz="1200" spc="-15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екомендуется присылать заявку в формате </a:t>
            </a:r>
            <a:r>
              <a:rPr lang="en-US" sz="1200" spc="-15" dirty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.</a:t>
            </a:r>
            <a:r>
              <a:rPr lang="en-US" sz="1200" spc="-15" dirty="0" err="1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pdf</a:t>
            </a:r>
            <a:endParaRPr lang="ru-RU" sz="1200" spc="-15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5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tabLst>
                <a:tab pos="299720" algn="l"/>
              </a:tabLst>
            </a:pPr>
            <a:r>
              <a:rPr lang="ru-RU" sz="1400" spc="-10" dirty="0">
                <a:solidFill>
                  <a:srgbClr val="000000"/>
                </a:solidFill>
                <a:latin typeface="Arial"/>
                <a:cs typeface="Arial"/>
              </a:rPr>
              <a:t>ОПИСАНИЕ БАЗОВОЙ ТЕХНОЛОГИИ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lang="ru-RU" sz="1400" spc="-1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12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2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r>
              <a:rPr lang="ru-RU" sz="1400" spc="-15" dirty="0">
                <a:solidFill>
                  <a:srgbClr val="000000"/>
                </a:solidFill>
                <a:latin typeface="Arial"/>
                <a:cs typeface="Arial"/>
              </a:rPr>
              <a:t>КОНКУРЕНТНТЫЕ ПРЕИМУЩЕСТВА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lang="ru-RU" sz="120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tabLst>
                <a:tab pos="299720" algn="l"/>
              </a:tabLst>
            </a:pPr>
            <a:r>
              <a:rPr lang="ru-RU" sz="1400" spc="-15" dirty="0">
                <a:solidFill>
                  <a:srgbClr val="000000"/>
                </a:solidFill>
                <a:latin typeface="Arial"/>
                <a:cs typeface="Arial"/>
              </a:rPr>
              <a:t>ЦЕЛЕВОЙ РЫНОК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lang="ru-RU" sz="1200" spc="-1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12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3" name="Изображение 2" descr="Снимок экрана 2016-07-22 в 12.23.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4548" cy="908720"/>
          </a:xfrm>
          <a:prstGeom prst="rect">
            <a:avLst/>
          </a:prstGeom>
        </p:spPr>
      </p:pic>
      <p:sp>
        <p:nvSpPr>
          <p:cNvPr id="15" name="object 13"/>
          <p:cNvSpPr txBox="1"/>
          <p:nvPr/>
        </p:nvSpPr>
        <p:spPr>
          <a:xfrm>
            <a:off x="4572000" y="980728"/>
            <a:ext cx="4572000" cy="56476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600"/>
              </a:spcBef>
              <a:tabLst>
                <a:tab pos="299720" algn="l"/>
              </a:tabLst>
            </a:pPr>
            <a:r>
              <a:rPr lang="ru-RU" sz="1400" spc="-10" dirty="0">
                <a:solidFill>
                  <a:srgbClr val="000000"/>
                </a:solidFill>
                <a:latin typeface="Arial"/>
                <a:cs typeface="Arial"/>
              </a:rPr>
              <a:t>БИЗНЕС МОДЕЛЬ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lang="ru-RU" sz="1200" spc="-15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5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5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5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tabLst>
                <a:tab pos="299720" algn="l"/>
              </a:tabLst>
            </a:pPr>
            <a:r>
              <a:rPr lang="ru-RU" sz="1400" spc="-10" dirty="0">
                <a:solidFill>
                  <a:srgbClr val="000000"/>
                </a:solidFill>
                <a:latin typeface="Arial"/>
                <a:cs typeface="Arial"/>
              </a:rPr>
              <a:t>СОСТОЯНИЕ РАЗРАБОТКИ/ СТАДИЯ </a:t>
            </a:r>
            <a:r>
              <a:rPr lang="ru-RU" sz="1400" spc="-10" dirty="0" smtClean="0">
                <a:solidFill>
                  <a:srgbClr val="000000"/>
                </a:solidFill>
                <a:latin typeface="Arial"/>
                <a:cs typeface="Arial"/>
              </a:rPr>
              <a:t>ПРОЕКТА</a:t>
            </a:r>
            <a:endParaRPr lang="ru-RU" sz="1400" spc="-15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lang="ru-RU" sz="1200" spc="-1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12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tabLst>
                <a:tab pos="299720" algn="l"/>
              </a:tabLst>
            </a:pPr>
            <a:endParaRPr lang="ru-RU" sz="14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tabLst>
                <a:tab pos="299720" algn="l"/>
              </a:tabLst>
            </a:pPr>
            <a:endParaRPr lang="ru-RU" sz="14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tabLst>
                <a:tab pos="299720" algn="l"/>
              </a:tabLst>
            </a:pPr>
            <a:endParaRPr lang="ru-RU" sz="14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  <a:tabLst>
                <a:tab pos="299720" algn="l"/>
              </a:tabLst>
            </a:pPr>
            <a:r>
              <a:rPr lang="ru-RU" sz="1400" spc="-10" dirty="0">
                <a:solidFill>
                  <a:srgbClr val="000000"/>
                </a:solidFill>
                <a:latin typeface="Arial"/>
                <a:cs typeface="Arial"/>
              </a:rPr>
              <a:t>КОМАНДА ПРОЕКТА (Только ключевые)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lang="ru-RU" sz="1200" spc="-1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r>
              <a:rPr lang="ru-RU" sz="1400" spc="-10" dirty="0" smtClean="0">
                <a:solidFill>
                  <a:srgbClr val="000000"/>
                </a:solidFill>
                <a:latin typeface="Arial"/>
                <a:cs typeface="Arial"/>
              </a:rPr>
              <a:t>ПОТРЕБНОСТЬ </a:t>
            </a:r>
            <a:r>
              <a:rPr lang="ru-RU" sz="1400" spc="-10" dirty="0">
                <a:solidFill>
                  <a:srgbClr val="000000"/>
                </a:solidFill>
                <a:latin typeface="Arial"/>
                <a:cs typeface="Arial"/>
              </a:rPr>
              <a:t>В ФИНАНСИРОВАНИИ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99720" algn="l"/>
              </a:tabLst>
            </a:pPr>
            <a:r>
              <a:rPr lang="ru-RU" sz="1200" spc="-1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12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r>
              <a:rPr lang="ru-RU" sz="1400" spc="-1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ru-RU" sz="1400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tabLst>
                <a:tab pos="299720" algn="l"/>
              </a:tabLst>
            </a:pPr>
            <a:endParaRPr lang="ru-RU" sz="1400" spc="-1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710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10145</TotalTime>
  <Words>78</Words>
  <Application>Microsoft Macintosh PowerPoint</Application>
  <PresentationFormat>Экран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«название компании/проекта»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</dc:creator>
  <cp:lastModifiedBy>Vladimir Puchkov</cp:lastModifiedBy>
  <cp:revision>824</cp:revision>
  <dcterms:created xsi:type="dcterms:W3CDTF">2015-05-06T13:15:36Z</dcterms:created>
  <dcterms:modified xsi:type="dcterms:W3CDTF">2016-07-22T11:54:43Z</dcterms:modified>
</cp:coreProperties>
</file>